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79" r:id="rId2"/>
    <p:sldId id="278" r:id="rId3"/>
    <p:sldId id="271" r:id="rId4"/>
    <p:sldId id="280" r:id="rId5"/>
    <p:sldId id="281" r:id="rId6"/>
    <p:sldId id="274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C89D"/>
    <a:srgbClr val="BCA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88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FBCAC-DE87-454D-B351-EE1D4418885B}" type="datetimeFigureOut">
              <a:rPr lang="es-ES" smtClean="0"/>
              <a:pPr/>
              <a:t>15/2/15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5E9AB-0979-4312-8ECC-B104DDC1BF5F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31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la Préd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1052736"/>
            <a:ext cx="7772400" cy="1944216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NZEL" pitchFamily="2" charset="0"/>
              </a:defRPr>
            </a:lvl1pPr>
          </a:lstStyle>
          <a:p>
            <a:r>
              <a:rPr lang="es-ES" dirty="0" smtClean="0"/>
              <a:t>Línea Uno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4246240"/>
            <a:ext cx="6400800" cy="478904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NZEL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Versículo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453336"/>
            <a:ext cx="8064896" cy="365125"/>
          </a:xfrm>
        </p:spPr>
        <p:txBody>
          <a:bodyPr/>
          <a:lstStyle>
            <a:lvl1pPr>
              <a:defRPr sz="1200" b="0" kern="2000" spc="1000" baseline="0">
                <a:solidFill>
                  <a:schemeClr val="bg1"/>
                </a:solidFill>
                <a:latin typeface="CINZEL" pitchFamily="2" charset="0"/>
              </a:defRPr>
            </a:lvl1pPr>
          </a:lstStyle>
          <a:p>
            <a:r>
              <a:rPr lang="es-ES" dirty="0" smtClean="0"/>
              <a:t>www.HARVESTMANAGUA.org</a:t>
            </a:r>
            <a:endParaRPr lang="es-ES" dirty="0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116013" y="2923530"/>
            <a:ext cx="6840537" cy="1225550"/>
          </a:xfrm>
        </p:spPr>
        <p:txBody>
          <a:bodyPr anchor="ctr">
            <a:noAutofit/>
          </a:bodyPr>
          <a:lstStyle>
            <a:lvl1pPr algn="ctr">
              <a:buNone/>
              <a:defRPr sz="12000">
                <a:solidFill>
                  <a:srgbClr val="D7C8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oria Script" pitchFamily="50" charset="0"/>
              </a:defRPr>
            </a:lvl1pPr>
          </a:lstStyle>
          <a:p>
            <a:pPr lvl="0"/>
            <a:r>
              <a:rPr lang="es-ES" dirty="0" smtClean="0"/>
              <a:t>Línea 2</a:t>
            </a:r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67544" y="404664"/>
            <a:ext cx="8147248" cy="576064"/>
          </a:xfrm>
        </p:spPr>
        <p:txBody>
          <a:bodyPr>
            <a:normAutofit/>
          </a:bodyPr>
          <a:lstStyle>
            <a:lvl1pPr algn="ctr">
              <a:defRPr sz="2400" spc="600">
                <a:solidFill>
                  <a:schemeClr val="bg1"/>
                </a:solidFill>
                <a:effectLst>
                  <a:outerShdw blurRad="38100" dir="2700000" algn="tl">
                    <a:srgbClr val="000000">
                      <a:alpha val="43137"/>
                    </a:srgbClr>
                  </a:outerShdw>
                </a:effectLst>
                <a:latin typeface="CINZEL" pitchFamily="2" charset="0"/>
              </a:defRPr>
            </a:lvl1pPr>
          </a:lstStyle>
          <a:p>
            <a:r>
              <a:rPr lang="es-ES" dirty="0" smtClean="0"/>
              <a:t>TÍTULO DE LA PRESENTACIÓN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200800" cy="365125"/>
          </a:xfrm>
        </p:spPr>
        <p:txBody>
          <a:bodyPr/>
          <a:lstStyle>
            <a:lvl1pPr>
              <a:defRPr spc="1000" baseline="0">
                <a:solidFill>
                  <a:schemeClr val="tx1"/>
                </a:solidFill>
                <a:latin typeface="CINZEL" pitchFamily="2" charset="0"/>
              </a:defRPr>
            </a:lvl1pPr>
          </a:lstStyle>
          <a:p>
            <a:r>
              <a:rPr lang="es-ES" dirty="0" smtClean="0"/>
              <a:t>www.HARVESTMANAGUA.org</a:t>
            </a:r>
            <a:endParaRPr lang="es-ES" dirty="0"/>
          </a:p>
        </p:txBody>
      </p:sp>
      <p:sp>
        <p:nvSpPr>
          <p:cNvPr id="8" name="12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4149080"/>
            <a:ext cx="7776864" cy="1656184"/>
          </a:xfrm>
        </p:spPr>
        <p:txBody>
          <a:bodyPr numCol="1">
            <a:normAutofit/>
          </a:bodyPr>
          <a:lstStyle>
            <a:lvl1pPr marL="457200" marR="0" indent="-457200" algn="l" defTabSz="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450850" algn="l"/>
              </a:tabLst>
              <a:defRPr sz="2000" baseline="0">
                <a:solidFill>
                  <a:schemeClr val="tx1"/>
                </a:solidFill>
                <a:effectLst/>
                <a:latin typeface="Oswald" pitchFamily="2" charset="0"/>
              </a:defRPr>
            </a:lvl1pPr>
            <a:lvl2pPr marL="450850" indent="357188" algn="l" defTabSz="0">
              <a:spcBef>
                <a:spcPts val="0"/>
              </a:spcBef>
              <a:buFont typeface="CINZEL" pitchFamily="2" charset="0"/>
              <a:buChar char="»"/>
              <a:defRPr sz="1400">
                <a:solidFill>
                  <a:schemeClr val="tx1"/>
                </a:solidFill>
                <a:effectLst/>
                <a:latin typeface="CINZEL" pitchFamily="2" charset="0"/>
              </a:defRPr>
            </a:lvl2pPr>
            <a:lvl3pPr marL="0" indent="0" algn="l" defTabSz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Oswald" pitchFamily="2" charset="0"/>
              </a:defRPr>
            </a:lvl3pPr>
            <a:lvl4pPr marL="0" indent="0" algn="l" defTabSz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Oswald" pitchFamily="2" charset="0"/>
              </a:defRPr>
            </a:lvl4pPr>
            <a:lvl5pPr marL="0" indent="0" algn="l" defTabSz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Oswald" pitchFamily="2" charset="0"/>
              </a:defRPr>
            </a:lvl5pPr>
            <a:lvl9pPr>
              <a:buNone/>
              <a:defRPr/>
            </a:lvl9pPr>
          </a:lstStyle>
          <a:p>
            <a:pPr lvl="0"/>
            <a:r>
              <a:rPr lang="es-ES" dirty="0" smtClean="0"/>
              <a:t>Sub punto uno</a:t>
            </a:r>
          </a:p>
          <a:p>
            <a:pPr lvl="1"/>
            <a:r>
              <a:rPr lang="es-ES" dirty="0" smtClean="0"/>
              <a:t>VERSÍCULO DEL SUB PUNTO A</a:t>
            </a:r>
          </a:p>
          <a:p>
            <a:pPr lvl="0"/>
            <a:r>
              <a:rPr lang="es-ES" dirty="0" smtClean="0"/>
              <a:t>Sub punto dos</a:t>
            </a:r>
          </a:p>
          <a:p>
            <a:pPr lvl="1"/>
            <a:r>
              <a:rPr lang="es-ES" dirty="0" smtClean="0"/>
              <a:t>VERSÍCULO DEL SUB PUNTO DOS</a:t>
            </a:r>
          </a:p>
        </p:txBody>
      </p:sp>
      <p:sp>
        <p:nvSpPr>
          <p:cNvPr id="10" name="19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88769" y="2636912"/>
            <a:ext cx="7771663" cy="1008112"/>
          </a:xfrm>
        </p:spPr>
        <p:txBody>
          <a:bodyPr anchor="t"/>
          <a:lstStyle>
            <a:lvl1pPr marL="0" indent="0" algn="ctr">
              <a:buNone/>
              <a:defRPr b="0">
                <a:solidFill>
                  <a:schemeClr val="tx1"/>
                </a:solidFill>
                <a:effectLst/>
                <a:latin typeface="Oswald" pitchFamily="2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Oswald" pitchFamily="2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Oswald" pitchFamily="2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Oswald" pitchFamily="2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Oswald" pitchFamily="2" charset="0"/>
              </a:defRPr>
            </a:lvl5pPr>
          </a:lstStyle>
          <a:p>
            <a:pPr lvl="0"/>
            <a:r>
              <a:rPr lang="es-ES" dirty="0" smtClean="0"/>
              <a:t>HAGA CLIC PARA MODIFICAR EL TÍTULO</a:t>
            </a:r>
            <a:endParaRPr lang="es-ES" dirty="0"/>
          </a:p>
        </p:txBody>
      </p:sp>
      <p:sp>
        <p:nvSpPr>
          <p:cNvPr id="12" name="11 Elipse"/>
          <p:cNvSpPr/>
          <p:nvPr userDrawn="1"/>
        </p:nvSpPr>
        <p:spPr>
          <a:xfrm>
            <a:off x="4067944" y="1556792"/>
            <a:ext cx="1008112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s-ES" sz="4000" dirty="0">
              <a:latin typeface="Oswald" pitchFamily="2" charset="0"/>
            </a:endParaRPr>
          </a:p>
        </p:txBody>
      </p:sp>
      <p:sp>
        <p:nvSpPr>
          <p:cNvPr id="16" name="14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3429000"/>
            <a:ext cx="7775575" cy="720725"/>
          </a:xfrm>
        </p:spPr>
        <p:txBody>
          <a:bodyPr>
            <a:normAutofit/>
          </a:bodyPr>
          <a:lstStyle>
            <a:lvl1pPr algn="ctr">
              <a:buNone/>
              <a:defRPr sz="2400">
                <a:latin typeface="Cinzel" pitchFamily="2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s-ES" dirty="0" smtClean="0"/>
              <a:t>VERSÍCULO</a:t>
            </a:r>
            <a:endParaRPr lang="es-ES" dirty="0"/>
          </a:p>
        </p:txBody>
      </p:sp>
      <p:sp>
        <p:nvSpPr>
          <p:cNvPr id="18" name="17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4139952" y="1772816"/>
            <a:ext cx="863600" cy="792584"/>
          </a:xfrm>
        </p:spPr>
        <p:txBody>
          <a:bodyPr>
            <a:normAutofit/>
          </a:bodyPr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marL="228600" indent="-228600" algn="ctr">
              <a:buNone/>
              <a:defRPr sz="3600">
                <a:latin typeface="Oswald" pitchFamily="2" charset="0"/>
              </a:defRPr>
            </a:lvl5pPr>
          </a:lstStyle>
          <a:p>
            <a:pPr lvl="4"/>
            <a:r>
              <a:rPr lang="es-ES" dirty="0" smtClean="0"/>
              <a:t>1</a:t>
            </a:r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67544" y="404664"/>
            <a:ext cx="8147248" cy="576064"/>
          </a:xfrm>
        </p:spPr>
        <p:txBody>
          <a:bodyPr>
            <a:normAutofit/>
          </a:bodyPr>
          <a:lstStyle>
            <a:lvl1pPr algn="ctr">
              <a:defRPr sz="2400" spc="600">
                <a:solidFill>
                  <a:schemeClr val="bg1"/>
                </a:solidFill>
                <a:effectLst>
                  <a:outerShdw blurRad="38100" dir="2700000" algn="tl">
                    <a:srgbClr val="000000">
                      <a:alpha val="43137"/>
                    </a:srgbClr>
                  </a:outerShdw>
                </a:effectLst>
                <a:latin typeface="CINZEL" pitchFamily="2" charset="0"/>
              </a:defRPr>
            </a:lvl1pPr>
          </a:lstStyle>
          <a:p>
            <a:r>
              <a:rPr lang="es-ES" dirty="0" smtClean="0"/>
              <a:t>TÍTULO DE LA PRESENTACIÓN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200800" cy="365125"/>
          </a:xfrm>
        </p:spPr>
        <p:txBody>
          <a:bodyPr/>
          <a:lstStyle>
            <a:lvl1pPr>
              <a:defRPr spc="1000" baseline="0">
                <a:solidFill>
                  <a:schemeClr val="tx1"/>
                </a:solidFill>
                <a:latin typeface="CINZEL" pitchFamily="2" charset="0"/>
              </a:defRPr>
            </a:lvl1pPr>
          </a:lstStyle>
          <a:p>
            <a:r>
              <a:rPr lang="es-ES" dirty="0" smtClean="0"/>
              <a:t>www.HARVESTMANAGUA.org</a:t>
            </a:r>
            <a:endParaRPr lang="es-ES" dirty="0"/>
          </a:p>
        </p:txBody>
      </p:sp>
      <p:sp>
        <p:nvSpPr>
          <p:cNvPr id="8" name="12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3284984"/>
            <a:ext cx="7776864" cy="1944216"/>
          </a:xfrm>
        </p:spPr>
        <p:txBody>
          <a:bodyPr numCol="1">
            <a:normAutofit/>
          </a:bodyPr>
          <a:lstStyle>
            <a:lvl1pPr marL="457200" marR="0" indent="-457200" algn="l" defTabSz="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>
                <a:tab pos="450850" algn="l"/>
              </a:tabLst>
              <a:defRPr sz="2000" baseline="0">
                <a:solidFill>
                  <a:schemeClr val="tx1"/>
                </a:solidFill>
                <a:effectLst/>
                <a:latin typeface="Oswald" pitchFamily="2" charset="0"/>
              </a:defRPr>
            </a:lvl1pPr>
            <a:lvl2pPr marL="450850" indent="357188" algn="l" defTabSz="0">
              <a:spcBef>
                <a:spcPts val="0"/>
              </a:spcBef>
              <a:buFont typeface="CINZEL" pitchFamily="2" charset="0"/>
              <a:buChar char="»"/>
              <a:defRPr sz="1400">
                <a:solidFill>
                  <a:schemeClr val="tx1"/>
                </a:solidFill>
                <a:effectLst/>
                <a:latin typeface="CINZEL" pitchFamily="2" charset="0"/>
              </a:defRPr>
            </a:lvl2pPr>
            <a:lvl3pPr marL="0" indent="0" algn="l" defTabSz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Oswald" pitchFamily="2" charset="0"/>
              </a:defRPr>
            </a:lvl3pPr>
            <a:lvl4pPr marL="0" indent="0" algn="l" defTabSz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Oswald" pitchFamily="2" charset="0"/>
              </a:defRPr>
            </a:lvl4pPr>
            <a:lvl5pPr marL="0" indent="0" algn="l" defTabSz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Oswald" pitchFamily="2" charset="0"/>
              </a:defRPr>
            </a:lvl5pPr>
            <a:lvl9pPr>
              <a:buNone/>
              <a:defRPr/>
            </a:lvl9pPr>
          </a:lstStyle>
          <a:p>
            <a:pPr lvl="0"/>
            <a:r>
              <a:rPr lang="es-ES" dirty="0" smtClean="0"/>
              <a:t>Sub punto uno</a:t>
            </a:r>
          </a:p>
          <a:p>
            <a:pPr lvl="1"/>
            <a:r>
              <a:rPr lang="es-ES" dirty="0" smtClean="0"/>
              <a:t>VERSÍCULO DEL SUB PUNTO A</a:t>
            </a:r>
          </a:p>
          <a:p>
            <a:pPr lvl="0"/>
            <a:r>
              <a:rPr lang="es-ES" dirty="0" smtClean="0"/>
              <a:t>Sub punto dos</a:t>
            </a:r>
          </a:p>
          <a:p>
            <a:pPr lvl="1"/>
            <a:r>
              <a:rPr lang="es-ES" dirty="0" smtClean="0"/>
              <a:t>VERSÍCULO DEL SUB PUNTO DOS</a:t>
            </a:r>
          </a:p>
        </p:txBody>
      </p:sp>
      <p:sp>
        <p:nvSpPr>
          <p:cNvPr id="10" name="19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88769" y="1844824"/>
            <a:ext cx="7771663" cy="648072"/>
          </a:xfrm>
        </p:spPr>
        <p:txBody>
          <a:bodyPr anchor="b"/>
          <a:lstStyle>
            <a:lvl1pPr marL="0" indent="0" algn="ctr">
              <a:buNone/>
              <a:defRPr b="0" spc="600">
                <a:solidFill>
                  <a:schemeClr val="tx1"/>
                </a:solidFill>
                <a:effectLst/>
                <a:latin typeface="Oswald" pitchFamily="2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Oswald" pitchFamily="2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Oswald" pitchFamily="2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Oswald" pitchFamily="2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Oswald" pitchFamily="2" charset="0"/>
              </a:defRPr>
            </a:lvl5pPr>
          </a:lstStyle>
          <a:p>
            <a:pPr lvl="0"/>
            <a:r>
              <a:rPr lang="es-ES" dirty="0" smtClean="0"/>
              <a:t>CONCLUSIÓN</a:t>
            </a:r>
            <a:endParaRPr lang="es-ES" dirty="0"/>
          </a:p>
        </p:txBody>
      </p:sp>
      <p:sp>
        <p:nvSpPr>
          <p:cNvPr id="16" name="14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2564905"/>
            <a:ext cx="7775575" cy="576064"/>
          </a:xfrm>
        </p:spPr>
        <p:txBody>
          <a:bodyPr>
            <a:normAutofit/>
          </a:bodyPr>
          <a:lstStyle>
            <a:lvl1pPr algn="ctr">
              <a:buNone/>
              <a:defRPr sz="2400">
                <a:latin typeface="Cinzel" pitchFamily="2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s-ES" dirty="0" smtClean="0"/>
              <a:t>VERSÍCULO</a:t>
            </a:r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www.HARVESTMANAGUA.org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02A37-E918-4EBD-B27F-3DAAC30E27A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www.HARVESTMANAGUA.org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832785" y="2132856"/>
            <a:ext cx="7771663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r>
              <a:rPr lang="es-ES" dirty="0">
                <a:solidFill>
                  <a:schemeClr val="bg1"/>
                </a:solidFill>
              </a:rPr>
              <a:t>NO MÁS MENTIRAS: </a:t>
            </a:r>
          </a:p>
          <a:p>
            <a:r>
              <a:rPr lang="es-ES" dirty="0">
                <a:solidFill>
                  <a:schemeClr val="bg1"/>
                </a:solidFill>
              </a:rPr>
              <a:t>VIVIENDO EN EL </a:t>
            </a:r>
            <a:r>
              <a:rPr lang="es-ES" dirty="0" smtClean="0">
                <a:solidFill>
                  <a:schemeClr val="bg1"/>
                </a:solidFill>
              </a:rPr>
              <a:t>PODER </a:t>
            </a:r>
            <a:r>
              <a:rPr lang="es-ES" dirty="0">
                <a:solidFill>
                  <a:schemeClr val="bg1"/>
                </a:solidFill>
              </a:rPr>
              <a:t>DE LA ORACIÓN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7"/>
          </p:nvPr>
        </p:nvSpPr>
        <p:spPr>
          <a:xfrm>
            <a:off x="683568" y="5661248"/>
            <a:ext cx="7775575" cy="576064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28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03648" y="5589240"/>
            <a:ext cx="7200800" cy="365125"/>
          </a:xfrm>
        </p:spPr>
        <p:txBody>
          <a:bodyPr/>
          <a:lstStyle/>
          <a:p>
            <a:r>
              <a:rPr lang="es-ES" dirty="0" err="1" smtClean="0"/>
              <a:t>www.HARVESTMANAGUA.org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539552" y="2420888"/>
            <a:ext cx="7771663" cy="648072"/>
          </a:xfrm>
        </p:spPr>
        <p:txBody>
          <a:bodyPr/>
          <a:lstStyle/>
          <a:p>
            <a:r>
              <a:rPr lang="es-ES" dirty="0"/>
              <a:t> 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889500" y="762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Título 7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576064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s-ES" sz="2000" dirty="0">
                <a:solidFill>
                  <a:prstClr val="white"/>
                </a:solidFill>
                <a:effectLst/>
                <a:latin typeface="Oswald" pitchFamily="2" charset="0"/>
                <a:ea typeface="+mn-ea"/>
                <a:cs typeface="+mn-cs"/>
              </a:rPr>
              <a:t>NO MÁS MENTIRAS: </a:t>
            </a:r>
            <a:br>
              <a:rPr lang="es-ES" sz="2000" dirty="0">
                <a:solidFill>
                  <a:prstClr val="white"/>
                </a:solidFill>
                <a:effectLst/>
                <a:latin typeface="Oswald" pitchFamily="2" charset="0"/>
                <a:ea typeface="+mn-ea"/>
                <a:cs typeface="+mn-cs"/>
              </a:rPr>
            </a:br>
            <a:r>
              <a:rPr lang="es-ES" sz="2000" dirty="0">
                <a:solidFill>
                  <a:prstClr val="white"/>
                </a:solidFill>
                <a:effectLst/>
                <a:latin typeface="Oswald" pitchFamily="2" charset="0"/>
                <a:ea typeface="+mn-ea"/>
                <a:cs typeface="+mn-cs"/>
              </a:rPr>
              <a:t>VIVIENDO EN EL PODER DE LA ORACIÓN</a:t>
            </a:r>
            <a:endParaRPr lang="es-ES" sz="2000" dirty="0">
              <a:solidFill>
                <a:prstClr val="white"/>
              </a:solidFill>
              <a:effectLst/>
              <a:latin typeface="Oswald" pitchFamily="2" charset="0"/>
              <a:ea typeface="+mn-ea"/>
              <a:cs typeface="+mn-cs"/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00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688769" y="2780928"/>
            <a:ext cx="7771663" cy="1152128"/>
          </a:xfrm>
        </p:spPr>
        <p:txBody>
          <a:bodyPr>
            <a:noAutofit/>
          </a:bodyPr>
          <a:lstStyle/>
          <a:p>
            <a:r>
              <a:rPr lang="es-ES" dirty="0"/>
              <a:t>Mata las </a:t>
            </a:r>
            <a:r>
              <a:rPr lang="es-ES" b="1" u="sng" dirty="0"/>
              <a:t>mentiras</a:t>
            </a:r>
            <a:r>
              <a:rPr lang="es-ES" dirty="0"/>
              <a:t> al </a:t>
            </a:r>
            <a:r>
              <a:rPr lang="es-ES" b="1" u="sng" dirty="0"/>
              <a:t>depositar</a:t>
            </a:r>
            <a:r>
              <a:rPr lang="es-ES" dirty="0"/>
              <a:t>   todas tus ansiedades </a:t>
            </a:r>
            <a:r>
              <a:rPr lang="es-ES" b="1" u="sng" dirty="0"/>
              <a:t>en Dios</a:t>
            </a:r>
            <a:r>
              <a:rPr lang="es-ES" dirty="0"/>
              <a:t>  por medio de una vida de  </a:t>
            </a:r>
            <a:r>
              <a:rPr lang="es-ES" b="1" u="sng" dirty="0"/>
              <a:t>Oración</a:t>
            </a:r>
            <a:r>
              <a:rPr lang="es-ES" dirty="0"/>
              <a:t>.</a:t>
            </a:r>
            <a:endParaRPr lang="es-ES" dirty="0" smtClean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7"/>
          </p:nvPr>
        </p:nvSpPr>
        <p:spPr>
          <a:xfrm>
            <a:off x="683568" y="4725144"/>
            <a:ext cx="7775575" cy="720725"/>
          </a:xfrm>
        </p:spPr>
        <p:txBody>
          <a:bodyPr/>
          <a:lstStyle/>
          <a:p>
            <a:r>
              <a:rPr lang="es-ES" dirty="0"/>
              <a:t>1 Pedro 5:7</a:t>
            </a:r>
            <a:endParaRPr lang="es-ES" dirty="0" smtClean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dirty="0" smtClean="0">
                <a:latin typeface="Oswald" pitchFamily="2" charset="0"/>
              </a:rPr>
              <a:t>1</a:t>
            </a:r>
            <a:endParaRPr lang="es-ES" dirty="0">
              <a:latin typeface="Oswald" pitchFamily="2" charset="0"/>
            </a:endParaRPr>
          </a:p>
        </p:txBody>
      </p:sp>
      <p:sp>
        <p:nvSpPr>
          <p:cNvPr id="9" name="Título 7"/>
          <p:cNvSpPr txBox="1">
            <a:spLocks/>
          </p:cNvSpPr>
          <p:nvPr/>
        </p:nvSpPr>
        <p:spPr>
          <a:xfrm>
            <a:off x="539552" y="548680"/>
            <a:ext cx="81472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 spc="600">
                <a:solidFill>
                  <a:schemeClr val="bg1"/>
                </a:solidFill>
                <a:effectLst>
                  <a:outerShdw blurRad="38100" dir="2700000" algn="tl">
                    <a:srgbClr val="000000">
                      <a:alpha val="43137"/>
                    </a:srgbClr>
                  </a:outerShdw>
                </a:effectLst>
                <a:latin typeface="CINZEL" pitchFamily="2" charset="0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es-ES" sz="2000" smtClean="0">
                <a:solidFill>
                  <a:prstClr val="white"/>
                </a:solidFill>
                <a:effectLst/>
                <a:latin typeface="Oswald" pitchFamily="2" charset="0"/>
                <a:ea typeface="+mn-ea"/>
                <a:cs typeface="+mn-cs"/>
              </a:rPr>
              <a:t>NO MÁS MENTIRAS: </a:t>
            </a:r>
            <a:br>
              <a:rPr lang="es-ES" sz="2000" smtClean="0">
                <a:solidFill>
                  <a:prstClr val="white"/>
                </a:solidFill>
                <a:effectLst/>
                <a:latin typeface="Oswald" pitchFamily="2" charset="0"/>
                <a:ea typeface="+mn-ea"/>
                <a:cs typeface="+mn-cs"/>
              </a:rPr>
            </a:br>
            <a:r>
              <a:rPr lang="es-ES" sz="2000" smtClean="0">
                <a:solidFill>
                  <a:prstClr val="white"/>
                </a:solidFill>
                <a:effectLst/>
                <a:latin typeface="Oswald" pitchFamily="2" charset="0"/>
                <a:ea typeface="+mn-ea"/>
                <a:cs typeface="+mn-cs"/>
              </a:rPr>
              <a:t>VIVIENDO EN EL PODER DE LA ORACIÓN</a:t>
            </a:r>
            <a:endParaRPr lang="es-ES" sz="2000" dirty="0">
              <a:solidFill>
                <a:prstClr val="white"/>
              </a:solidFill>
              <a:effectLst/>
              <a:latin typeface="Oswald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688769" y="2780928"/>
            <a:ext cx="7771663" cy="1152128"/>
          </a:xfrm>
        </p:spPr>
        <p:txBody>
          <a:bodyPr>
            <a:noAutofit/>
          </a:bodyPr>
          <a:lstStyle/>
          <a:p>
            <a:r>
              <a:rPr lang="es-ES" dirty="0"/>
              <a:t>No vivas en base de las </a:t>
            </a:r>
            <a:r>
              <a:rPr lang="es-ES" b="1" u="sng" dirty="0"/>
              <a:t>mentiras</a:t>
            </a:r>
            <a:r>
              <a:rPr lang="es-ES" dirty="0"/>
              <a:t> pero </a:t>
            </a:r>
            <a:r>
              <a:rPr lang="es-ES" b="1" u="sng" dirty="0"/>
              <a:t>anhela</a:t>
            </a:r>
            <a:r>
              <a:rPr lang="es-ES" dirty="0"/>
              <a:t>  la </a:t>
            </a:r>
            <a:r>
              <a:rPr lang="es-ES" b="1" u="sng" dirty="0"/>
              <a:t>voluntad</a:t>
            </a:r>
            <a:r>
              <a:rPr lang="es-ES" dirty="0"/>
              <a:t> de Dios por medio de una vida de </a:t>
            </a:r>
            <a:r>
              <a:rPr lang="es-ES" b="1" u="sng" dirty="0"/>
              <a:t>Oración</a:t>
            </a:r>
            <a:r>
              <a:rPr lang="es-ES" dirty="0"/>
              <a:t>.</a:t>
            </a:r>
            <a:endParaRPr lang="es-ES" dirty="0" smtClean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7"/>
          </p:nvPr>
        </p:nvSpPr>
        <p:spPr>
          <a:xfrm>
            <a:off x="683568" y="4725144"/>
            <a:ext cx="7775575" cy="720725"/>
          </a:xfrm>
        </p:spPr>
        <p:txBody>
          <a:bodyPr/>
          <a:lstStyle/>
          <a:p>
            <a:r>
              <a:rPr lang="es-ES_tradnl" dirty="0"/>
              <a:t>Juan 4:34</a:t>
            </a:r>
            <a:endParaRPr lang="es-ES" dirty="0" smtClean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dirty="0" smtClean="0">
                <a:latin typeface="Oswald" pitchFamily="2" charset="0"/>
              </a:rPr>
              <a:t>2</a:t>
            </a:r>
            <a:endParaRPr lang="es-ES" dirty="0">
              <a:latin typeface="Oswald" pitchFamily="2" charset="0"/>
            </a:endParaRPr>
          </a:p>
        </p:txBody>
      </p:sp>
      <p:sp>
        <p:nvSpPr>
          <p:cNvPr id="9" name="Título 7"/>
          <p:cNvSpPr txBox="1">
            <a:spLocks/>
          </p:cNvSpPr>
          <p:nvPr/>
        </p:nvSpPr>
        <p:spPr>
          <a:xfrm>
            <a:off x="539552" y="548680"/>
            <a:ext cx="81472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 spc="600">
                <a:solidFill>
                  <a:schemeClr val="bg1"/>
                </a:solidFill>
                <a:effectLst>
                  <a:outerShdw blurRad="38100" dir="2700000" algn="tl">
                    <a:srgbClr val="000000">
                      <a:alpha val="43137"/>
                    </a:srgbClr>
                  </a:outerShdw>
                </a:effectLst>
                <a:latin typeface="CINZEL" pitchFamily="2" charset="0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es-ES" sz="2000" smtClean="0">
                <a:solidFill>
                  <a:prstClr val="white"/>
                </a:solidFill>
                <a:effectLst/>
                <a:latin typeface="Oswald" pitchFamily="2" charset="0"/>
                <a:ea typeface="+mn-ea"/>
                <a:cs typeface="+mn-cs"/>
              </a:rPr>
              <a:t>NO MÁS MENTIRAS: </a:t>
            </a:r>
            <a:br>
              <a:rPr lang="es-ES" sz="2000" smtClean="0">
                <a:solidFill>
                  <a:prstClr val="white"/>
                </a:solidFill>
                <a:effectLst/>
                <a:latin typeface="Oswald" pitchFamily="2" charset="0"/>
                <a:ea typeface="+mn-ea"/>
                <a:cs typeface="+mn-cs"/>
              </a:rPr>
            </a:br>
            <a:r>
              <a:rPr lang="es-ES" sz="2000" smtClean="0">
                <a:solidFill>
                  <a:prstClr val="white"/>
                </a:solidFill>
                <a:effectLst/>
                <a:latin typeface="Oswald" pitchFamily="2" charset="0"/>
                <a:ea typeface="+mn-ea"/>
                <a:cs typeface="+mn-cs"/>
              </a:rPr>
              <a:t>VIVIENDO EN EL PODER DE LA ORACIÓN</a:t>
            </a:r>
            <a:endParaRPr lang="es-ES" sz="2000" dirty="0">
              <a:solidFill>
                <a:prstClr val="white"/>
              </a:solidFill>
              <a:effectLst/>
              <a:latin typeface="Oswa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33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323529" y="2780928"/>
            <a:ext cx="8496944" cy="1152128"/>
          </a:xfrm>
        </p:spPr>
        <p:txBody>
          <a:bodyPr>
            <a:noAutofit/>
          </a:bodyPr>
          <a:lstStyle/>
          <a:p>
            <a:r>
              <a:rPr lang="es-ES" dirty="0"/>
              <a:t>No </a:t>
            </a:r>
            <a:r>
              <a:rPr lang="es-ES" b="1" u="sng" dirty="0"/>
              <a:t>desperdicies</a:t>
            </a:r>
            <a:r>
              <a:rPr lang="es-ES" dirty="0"/>
              <a:t> tu vida en base de </a:t>
            </a:r>
            <a:r>
              <a:rPr lang="es-ES" b="1" u="sng" dirty="0"/>
              <a:t>mentiras</a:t>
            </a:r>
            <a:r>
              <a:rPr lang="es-ES" dirty="0"/>
              <a:t> pero descansa en  la </a:t>
            </a:r>
            <a:r>
              <a:rPr lang="es-ES" b="1" u="sng" dirty="0"/>
              <a:t>provisión</a:t>
            </a:r>
            <a:r>
              <a:rPr lang="es-ES" dirty="0"/>
              <a:t> </a:t>
            </a:r>
            <a:r>
              <a:rPr lang="es-ES" b="1" u="sng" dirty="0"/>
              <a:t>Divina</a:t>
            </a:r>
            <a:r>
              <a:rPr lang="es-ES" dirty="0"/>
              <a:t> que sustenta el </a:t>
            </a:r>
            <a:r>
              <a:rPr lang="es-ES" b="1" u="sng" dirty="0"/>
              <a:t>alma</a:t>
            </a:r>
            <a:r>
              <a:rPr lang="es-ES" dirty="0"/>
              <a:t> por medio de la </a:t>
            </a:r>
            <a:r>
              <a:rPr lang="es-ES" b="1" u="sng" dirty="0"/>
              <a:t>Oración</a:t>
            </a:r>
            <a:endParaRPr lang="es-ES" b="1" u="sng" dirty="0" smtClean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7"/>
          </p:nvPr>
        </p:nvSpPr>
        <p:spPr>
          <a:xfrm>
            <a:off x="683568" y="4725144"/>
            <a:ext cx="7775575" cy="720725"/>
          </a:xfrm>
        </p:spPr>
        <p:txBody>
          <a:bodyPr/>
          <a:lstStyle/>
          <a:p>
            <a:r>
              <a:rPr lang="es-ES_tradnl" dirty="0" smtClean="0"/>
              <a:t>SALMO 23</a:t>
            </a:r>
            <a:endParaRPr lang="es-ES" dirty="0" smtClean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dirty="0" smtClean="0">
                <a:latin typeface="Oswald" pitchFamily="2" charset="0"/>
              </a:rPr>
              <a:t>3</a:t>
            </a:r>
            <a:endParaRPr lang="es-ES" dirty="0">
              <a:latin typeface="Oswald" pitchFamily="2" charset="0"/>
            </a:endParaRPr>
          </a:p>
        </p:txBody>
      </p:sp>
      <p:sp>
        <p:nvSpPr>
          <p:cNvPr id="9" name="Título 7"/>
          <p:cNvSpPr txBox="1">
            <a:spLocks/>
          </p:cNvSpPr>
          <p:nvPr/>
        </p:nvSpPr>
        <p:spPr>
          <a:xfrm>
            <a:off x="539552" y="548680"/>
            <a:ext cx="81472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 spc="600">
                <a:solidFill>
                  <a:schemeClr val="bg1"/>
                </a:solidFill>
                <a:effectLst>
                  <a:outerShdw blurRad="38100" dir="2700000" algn="tl">
                    <a:srgbClr val="000000">
                      <a:alpha val="43137"/>
                    </a:srgbClr>
                  </a:outerShdw>
                </a:effectLst>
                <a:latin typeface="CINZEL" pitchFamily="2" charset="0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es-ES" sz="2000" smtClean="0">
                <a:solidFill>
                  <a:prstClr val="white"/>
                </a:solidFill>
                <a:effectLst/>
                <a:latin typeface="Oswald" pitchFamily="2" charset="0"/>
                <a:ea typeface="+mn-ea"/>
                <a:cs typeface="+mn-cs"/>
              </a:rPr>
              <a:t>NO MÁS MENTIRAS: </a:t>
            </a:r>
            <a:br>
              <a:rPr lang="es-ES" sz="2000" smtClean="0">
                <a:solidFill>
                  <a:prstClr val="white"/>
                </a:solidFill>
                <a:effectLst/>
                <a:latin typeface="Oswald" pitchFamily="2" charset="0"/>
                <a:ea typeface="+mn-ea"/>
                <a:cs typeface="+mn-cs"/>
              </a:rPr>
            </a:br>
            <a:r>
              <a:rPr lang="es-ES" sz="2000" smtClean="0">
                <a:solidFill>
                  <a:prstClr val="white"/>
                </a:solidFill>
                <a:effectLst/>
                <a:latin typeface="Oswald" pitchFamily="2" charset="0"/>
                <a:ea typeface="+mn-ea"/>
                <a:cs typeface="+mn-cs"/>
              </a:rPr>
              <a:t>VIVIENDO EN EL PODER DE LA ORACIÓN</a:t>
            </a:r>
            <a:endParaRPr lang="es-ES" sz="2000" dirty="0">
              <a:solidFill>
                <a:prstClr val="white"/>
              </a:solidFill>
              <a:effectLst/>
              <a:latin typeface="Oswa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67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>
          <a:xfrm>
            <a:off x="755576" y="3068960"/>
            <a:ext cx="7776864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dirty="0"/>
              <a:t>O</a:t>
            </a:r>
            <a:r>
              <a:rPr lang="es-ES" sz="3200" dirty="0" smtClean="0"/>
              <a:t>ra para que no caigas en mentiras</a:t>
            </a:r>
            <a:endParaRPr lang="es-ES" sz="32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smtClean="0"/>
              <a:t>CONCLUSI</a:t>
            </a:r>
            <a:r>
              <a:rPr lang="es-ES" dirty="0" smtClean="0"/>
              <a:t>ÓN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7"/>
          </p:nvPr>
        </p:nvSpPr>
        <p:spPr>
          <a:xfrm>
            <a:off x="755576" y="3933056"/>
            <a:ext cx="7775575" cy="576064"/>
          </a:xfrm>
        </p:spPr>
        <p:txBody>
          <a:bodyPr/>
          <a:lstStyle/>
          <a:p>
            <a:r>
              <a:rPr lang="pt-BR" dirty="0"/>
              <a:t>EFESIOS 5:15-18</a:t>
            </a:r>
            <a:endParaRPr lang="es-ES" dirty="0"/>
          </a:p>
        </p:txBody>
      </p:sp>
      <p:sp>
        <p:nvSpPr>
          <p:cNvPr id="8" name="Título 7"/>
          <p:cNvSpPr txBox="1">
            <a:spLocks/>
          </p:cNvSpPr>
          <p:nvPr/>
        </p:nvSpPr>
        <p:spPr>
          <a:xfrm>
            <a:off x="539552" y="548680"/>
            <a:ext cx="81472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 spc="600">
                <a:solidFill>
                  <a:schemeClr val="bg1"/>
                </a:solidFill>
                <a:effectLst>
                  <a:outerShdw blurRad="38100" dir="2700000" algn="tl">
                    <a:srgbClr val="000000">
                      <a:alpha val="43137"/>
                    </a:srgbClr>
                  </a:outerShdw>
                </a:effectLst>
                <a:latin typeface="CINZEL" pitchFamily="2" charset="0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es-ES" sz="2000" smtClean="0">
                <a:solidFill>
                  <a:prstClr val="white"/>
                </a:solidFill>
                <a:effectLst/>
                <a:latin typeface="Oswald" pitchFamily="2" charset="0"/>
                <a:ea typeface="+mn-ea"/>
                <a:cs typeface="+mn-cs"/>
              </a:rPr>
              <a:t>NO MÁS MENTIRAS: </a:t>
            </a:r>
            <a:br>
              <a:rPr lang="es-ES" sz="2000" smtClean="0">
                <a:solidFill>
                  <a:prstClr val="white"/>
                </a:solidFill>
                <a:effectLst/>
                <a:latin typeface="Oswald" pitchFamily="2" charset="0"/>
                <a:ea typeface="+mn-ea"/>
                <a:cs typeface="+mn-cs"/>
              </a:rPr>
            </a:br>
            <a:r>
              <a:rPr lang="es-ES" sz="2000" smtClean="0">
                <a:solidFill>
                  <a:prstClr val="white"/>
                </a:solidFill>
                <a:effectLst/>
                <a:latin typeface="Oswald" pitchFamily="2" charset="0"/>
                <a:ea typeface="+mn-ea"/>
                <a:cs typeface="+mn-cs"/>
              </a:rPr>
              <a:t>VIVIENDO EN EL PODER DE LA ORACIÓN</a:t>
            </a:r>
            <a:endParaRPr lang="es-ES" sz="2000" dirty="0">
              <a:solidFill>
                <a:prstClr val="white"/>
              </a:solidFill>
              <a:effectLst/>
              <a:latin typeface="Oswald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62</Words>
  <Application>Microsoft Macintosh PowerPoint</Application>
  <PresentationFormat>Presentación en pantalla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NO MÁS MENTIRAS:  VIVIENDO EN EL PODER DE LA ORACIÓN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ENOVA</dc:creator>
  <cp:lastModifiedBy>Darwing Medina</cp:lastModifiedBy>
  <cp:revision>66</cp:revision>
  <dcterms:created xsi:type="dcterms:W3CDTF">2014-11-23T03:11:35Z</dcterms:created>
  <dcterms:modified xsi:type="dcterms:W3CDTF">2015-02-15T13:19:42Z</dcterms:modified>
</cp:coreProperties>
</file>